
<file path=[Content_Types].xml><?xml version="1.0" encoding="utf-8"?>
<Types xmlns="http://schemas.openxmlformats.org/package/2006/content-types"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  <p:sldMasterId id="2147483696" r:id="rId2"/>
  </p:sldMasterIdLst>
  <p:sldIdLst>
    <p:sldId id="256" r:id="rId3"/>
    <p:sldId id="258" r:id="rId4"/>
    <p:sldId id="264" r:id="rId5"/>
    <p:sldId id="262" r:id="rId6"/>
    <p:sldId id="263" r:id="rId7"/>
    <p:sldId id="261" r:id="rId8"/>
    <p:sldId id="259" r:id="rId9"/>
    <p:sldId id="260" r:id="rId10"/>
    <p:sldId id="265" r:id="rId1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90" d="100"/>
          <a:sy n="90" d="100"/>
        </p:scale>
        <p:origin x="-114" y="-49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tableStyles" Target="tableStyle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8911D1-9A3F-430D-A03F-F923BD6A73C4}" type="datetimeFigureOut">
              <a:rPr lang="en-US" smtClean="0"/>
              <a:pPr/>
              <a:t>1/6/2014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1F5430-E2F0-4F4B-91FF-B4A95856C06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8911D1-9A3F-430D-A03F-F923BD6A73C4}" type="datetimeFigureOut">
              <a:rPr lang="en-US" smtClean="0"/>
              <a:pPr/>
              <a:t>1/6/2014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1F5430-E2F0-4F4B-91FF-B4A95856C06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8911D1-9A3F-430D-A03F-F923BD6A73C4}" type="datetimeFigureOut">
              <a:rPr lang="en-US" smtClean="0"/>
              <a:pPr/>
              <a:t>1/6/2014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1F5430-E2F0-4F4B-91FF-B4A95856C06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8911D1-9A3F-430D-A03F-F923BD6A73C4}" type="datetimeFigureOut">
              <a:rPr lang="en-US" smtClean="0"/>
              <a:pPr/>
              <a:t>1/6/2014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1F5430-E2F0-4F4B-91FF-B4A95856C06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8911D1-9A3F-430D-A03F-F923BD6A73C4}" type="datetimeFigureOut">
              <a:rPr lang="en-US" smtClean="0"/>
              <a:pPr/>
              <a:t>1/6/2014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1F5430-E2F0-4F4B-91FF-B4A95856C06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8911D1-9A3F-430D-A03F-F923BD6A73C4}" type="datetimeFigureOut">
              <a:rPr lang="en-US" smtClean="0"/>
              <a:pPr/>
              <a:t>1/6/2014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1F5430-E2F0-4F4B-91FF-B4A95856C06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8911D1-9A3F-430D-A03F-F923BD6A73C4}" type="datetimeFigureOut">
              <a:rPr lang="en-US" smtClean="0"/>
              <a:pPr/>
              <a:t>1/6/2014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1F5430-E2F0-4F4B-91FF-B4A95856C06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8911D1-9A3F-430D-A03F-F923BD6A73C4}" type="datetimeFigureOut">
              <a:rPr lang="en-US" smtClean="0"/>
              <a:pPr/>
              <a:t>1/6/2014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1F5430-E2F0-4F4B-91FF-B4A95856C06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8911D1-9A3F-430D-A03F-F923BD6A73C4}" type="datetimeFigureOut">
              <a:rPr lang="en-US" smtClean="0"/>
              <a:pPr/>
              <a:t>1/6/2014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1F5430-E2F0-4F4B-91FF-B4A95856C06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8911D1-9A3F-430D-A03F-F923BD6A73C4}" type="datetimeFigureOut">
              <a:rPr lang="en-US" smtClean="0"/>
              <a:pPr/>
              <a:t>1/6/2014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1F5430-E2F0-4F4B-91FF-B4A95856C06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8911D1-9A3F-430D-A03F-F923BD6A73C4}" type="datetimeFigureOut">
              <a:rPr lang="en-US" smtClean="0"/>
              <a:pPr/>
              <a:t>1/6/2014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1F5430-E2F0-4F4B-91FF-B4A95856C06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8911D1-9A3F-430D-A03F-F923BD6A73C4}" type="datetimeFigureOut">
              <a:rPr lang="en-US" smtClean="0"/>
              <a:pPr/>
              <a:t>1/6/2014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1F5430-E2F0-4F4B-91FF-B4A95856C06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8911D1-9A3F-430D-A03F-F923BD6A73C4}" type="datetimeFigureOut">
              <a:rPr lang="en-US" smtClean="0"/>
              <a:pPr/>
              <a:t>1/6/2014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1F5430-E2F0-4F4B-91FF-B4A95856C06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8911D1-9A3F-430D-A03F-F923BD6A73C4}" type="datetimeFigureOut">
              <a:rPr lang="en-US" smtClean="0"/>
              <a:pPr/>
              <a:t>1/6/2014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1F5430-E2F0-4F4B-91FF-B4A95856C06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8911D1-9A3F-430D-A03F-F923BD6A73C4}" type="datetimeFigureOut">
              <a:rPr lang="en-US" smtClean="0"/>
              <a:pPr/>
              <a:t>1/6/2014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1F5430-E2F0-4F4B-91FF-B4A95856C06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8911D1-9A3F-430D-A03F-F923BD6A73C4}" type="datetimeFigureOut">
              <a:rPr lang="en-US" smtClean="0"/>
              <a:pPr/>
              <a:t>1/6/2014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1F5430-E2F0-4F4B-91FF-B4A95856C06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8911D1-9A3F-430D-A03F-F923BD6A73C4}" type="datetimeFigureOut">
              <a:rPr lang="en-US" smtClean="0"/>
              <a:pPr/>
              <a:t>1/6/2014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1F5430-E2F0-4F4B-91FF-B4A95856C06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8911D1-9A3F-430D-A03F-F923BD6A73C4}" type="datetimeFigureOut">
              <a:rPr lang="en-US" smtClean="0"/>
              <a:pPr/>
              <a:t>1/6/2014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1F5430-E2F0-4F4B-91FF-B4A95856C06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8911D1-9A3F-430D-A03F-F923BD6A73C4}" type="datetimeFigureOut">
              <a:rPr lang="en-US" smtClean="0"/>
              <a:pPr/>
              <a:t>1/6/2014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1F5430-E2F0-4F4B-91FF-B4A95856C06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8911D1-9A3F-430D-A03F-F923BD6A73C4}" type="datetimeFigureOut">
              <a:rPr lang="en-US" smtClean="0"/>
              <a:pPr/>
              <a:t>1/6/2014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1F5430-E2F0-4F4B-91FF-B4A95856C06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8911D1-9A3F-430D-A03F-F923BD6A73C4}" type="datetimeFigureOut">
              <a:rPr lang="en-US" smtClean="0"/>
              <a:pPr/>
              <a:t>1/6/2014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1F5430-E2F0-4F4B-91FF-B4A95856C06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8911D1-9A3F-430D-A03F-F923BD6A73C4}" type="datetimeFigureOut">
              <a:rPr lang="en-US" smtClean="0"/>
              <a:pPr/>
              <a:t>1/6/2014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5F1F5430-E2F0-4F4B-91FF-B4A95856C06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D38911D1-9A3F-430D-A03F-F923BD6A73C4}" type="datetimeFigureOut">
              <a:rPr lang="en-US" smtClean="0"/>
              <a:pPr/>
              <a:t>1/6/2014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F1F5430-E2F0-4F4B-91FF-B4A95856C066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8911D1-9A3F-430D-A03F-F923BD6A73C4}" type="datetimeFigureOut">
              <a:rPr lang="en-US" smtClean="0"/>
              <a:pPr/>
              <a:t>1/6/2014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1F5430-E2F0-4F4B-91FF-B4A95856C066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slideLayout" Target="../slideLayouts/slideLayout4.xml"/><Relationship Id="rId1" Type="http://schemas.openxmlformats.org/officeDocument/2006/relationships/video" Target="file:///C:\Users\TLin\Desktop\Megan\Ripley's\MVI_0259.MOV" TargetMode="External"/><Relationship Id="rId6" Type="http://schemas.openxmlformats.org/officeDocument/2006/relationships/image" Target="../media/image10.pn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slideLayout" Target="../slideLayouts/slideLayout4.xml"/><Relationship Id="rId1" Type="http://schemas.openxmlformats.org/officeDocument/2006/relationships/video" Target="file:///C:\Users\TLin\Desktop\Megan\Ripley's\MVI_0371.MOV" TargetMode="External"/><Relationship Id="rId5" Type="http://schemas.openxmlformats.org/officeDocument/2006/relationships/image" Target="../media/image10.png"/><Relationship Id="rId4" Type="http://schemas.openxmlformats.org/officeDocument/2006/relationships/image" Target="../media/image17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jpeg"/><Relationship Id="rId3" Type="http://schemas.openxmlformats.org/officeDocument/2006/relationships/image" Target="../media/image23.jpeg"/><Relationship Id="rId7" Type="http://schemas.openxmlformats.org/officeDocument/2006/relationships/image" Target="../media/image27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10" Type="http://schemas.openxmlformats.org/officeDocument/2006/relationships/image" Target="../media/image30.jpeg"/><Relationship Id="rId4" Type="http://schemas.openxmlformats.org/officeDocument/2006/relationships/image" Target="../media/image24.jpeg"/><Relationship Id="rId9" Type="http://schemas.openxmlformats.org/officeDocument/2006/relationships/image" Target="../media/image2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TLin\Desktop\IMG_716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3000" y="0"/>
            <a:ext cx="6858000" cy="6858000"/>
          </a:xfrm>
          <a:prstGeom prst="rect">
            <a:avLst/>
          </a:prstGeom>
          <a:noFill/>
        </p:spPr>
      </p:pic>
      <p:sp>
        <p:nvSpPr>
          <p:cNvPr id="10" name="TextBox 9"/>
          <p:cNvSpPr txBox="1"/>
          <p:nvPr/>
        </p:nvSpPr>
        <p:spPr>
          <a:xfrm>
            <a:off x="3810000" y="4419600"/>
            <a:ext cx="14478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dirty="0" smtClean="0">
                <a:solidFill>
                  <a:schemeClr val="bg1"/>
                </a:solidFill>
                <a:latin typeface="Calibri Light" pitchFamily="34" charset="0"/>
                <a:ea typeface="Arial Unicode MS" pitchFamily="34" charset="-128"/>
                <a:cs typeface="Arial Unicode MS" pitchFamily="34" charset="-128"/>
              </a:rPr>
              <a:t>Megan </a:t>
            </a:r>
            <a:r>
              <a:rPr lang="en-US" sz="1500" smtClean="0">
                <a:solidFill>
                  <a:schemeClr val="bg1"/>
                </a:solidFill>
                <a:latin typeface="Calibri Light" pitchFamily="34" charset="0"/>
                <a:ea typeface="Arial Unicode MS" pitchFamily="34" charset="-128"/>
                <a:cs typeface="Arial Unicode MS" pitchFamily="34" charset="-128"/>
              </a:rPr>
              <a:t>&amp; Julie</a:t>
            </a:r>
            <a:endParaRPr lang="en-US" sz="1500" dirty="0" smtClean="0">
              <a:solidFill>
                <a:schemeClr val="bg1"/>
              </a:solidFill>
              <a:latin typeface="Calibri Light" pitchFamily="34" charset="0"/>
              <a:ea typeface="Arial Unicode MS" pitchFamily="34" charset="-128"/>
              <a:cs typeface="Arial Unicode MS" pitchFamily="34" charset="-128"/>
            </a:endParaRPr>
          </a:p>
          <a:p>
            <a:pPr algn="ctr"/>
            <a:r>
              <a:rPr lang="en-US" sz="1500" dirty="0" smtClean="0">
                <a:solidFill>
                  <a:schemeClr val="bg1"/>
                </a:solidFill>
                <a:latin typeface="Calibri Light" pitchFamily="34" charset="0"/>
                <a:ea typeface="Arial Unicode MS" pitchFamily="34" charset="-128"/>
                <a:cs typeface="Arial Unicode MS" pitchFamily="34" charset="-128"/>
              </a:rPr>
              <a:t>Ms. Wilson</a:t>
            </a:r>
          </a:p>
          <a:p>
            <a:pPr algn="ctr"/>
            <a:r>
              <a:rPr lang="en-US" sz="1500" dirty="0" smtClean="0">
                <a:solidFill>
                  <a:schemeClr val="bg1"/>
                </a:solidFill>
                <a:latin typeface="Calibri Light" pitchFamily="34" charset="0"/>
                <a:ea typeface="Arial Unicode MS" pitchFamily="34" charset="-128"/>
                <a:cs typeface="Arial Unicode MS" pitchFamily="34" charset="-128"/>
              </a:rPr>
              <a:t>SBI4U</a:t>
            </a:r>
          </a:p>
          <a:p>
            <a:pPr algn="ctr"/>
            <a:endParaRPr lang="en-US" sz="1500" dirty="0" smtClean="0">
              <a:solidFill>
                <a:schemeClr val="bg1"/>
              </a:solidFill>
              <a:latin typeface="Calibri Light" pitchFamily="34" charset="0"/>
              <a:ea typeface="Arial Unicode MS" pitchFamily="34" charset="-128"/>
              <a:cs typeface="Arial Unicode MS" pitchFamily="34" charset="-128"/>
            </a:endParaRPr>
          </a:p>
        </p:txBody>
      </p:sp>
    </p:spTree>
  </p:cSld>
  <p:clrMapOvr>
    <a:masterClrMapping/>
  </p:clrMapOvr>
  <p:transition>
    <p:pull dir="r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4745190">
            <a:off x="539969" y="1877507"/>
            <a:ext cx="3928794" cy="2946595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3075" name="Picture 3" descr="C:\Users\TLin\Desktop\Ripley's\IMG_021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888845">
            <a:off x="4003841" y="2256642"/>
            <a:ext cx="4368631" cy="3276287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TLin\Desktop\Ripley's\IMG_697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0972800" y="-8229600"/>
            <a:ext cx="7315200" cy="5486400"/>
          </a:xfrm>
          <a:prstGeom prst="rect">
            <a:avLst/>
          </a:prstGeom>
          <a:noFill/>
        </p:spPr>
      </p:pic>
      <p:pic>
        <p:nvPicPr>
          <p:cNvPr id="2051" name="Picture 3" descr="C:\Users\TLin\Desktop\Ripley's\IMG_6976.JPG"/>
          <p:cNvPicPr>
            <a:picLocks noChangeAspect="1" noChangeArrowheads="1"/>
          </p:cNvPicPr>
          <p:nvPr/>
        </p:nvPicPr>
        <p:blipFill>
          <a:blip r:embed="rId3" cstate="print"/>
          <a:srcRect t="20968" b="12903"/>
          <a:stretch>
            <a:fillRect/>
          </a:stretch>
        </p:blipFill>
        <p:spPr bwMode="auto">
          <a:xfrm>
            <a:off x="1143000" y="1447800"/>
            <a:ext cx="6832600" cy="3388749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4" name="TextBox 3"/>
          <p:cNvSpPr txBox="1"/>
          <p:nvPr/>
        </p:nvSpPr>
        <p:spPr>
          <a:xfrm>
            <a:off x="3048000" y="4953000"/>
            <a:ext cx="3429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Fishes eating some bok choy </a:t>
            </a:r>
            <a:endParaRPr lang="en-US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3124200" y="5410200"/>
          <a:ext cx="2895600" cy="10972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895600"/>
              </a:tblGrid>
              <a:tr h="256540"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 smtClean="0"/>
                        <a:t>Bok Choy</a:t>
                      </a:r>
                      <a:endParaRPr lang="en-US" sz="12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56540">
                <a:tc>
                  <a:txBody>
                    <a:bodyPr/>
                    <a:lstStyle/>
                    <a:p>
                      <a:r>
                        <a:rPr lang="en-US" sz="1200" b="1" dirty="0" smtClean="0"/>
                        <a:t>Total Fat</a:t>
                      </a:r>
                      <a:r>
                        <a:rPr lang="en-US" sz="1200" dirty="0" smtClean="0"/>
                        <a:t>: 0.2 g of Polyunsaturated</a:t>
                      </a:r>
                      <a:r>
                        <a:rPr lang="en-US" sz="1200" baseline="0" dirty="0" smtClean="0"/>
                        <a:t> fat </a:t>
                      </a:r>
                      <a:endParaRPr lang="en-US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56540">
                <a:tc>
                  <a:txBody>
                    <a:bodyPr/>
                    <a:lstStyle/>
                    <a:p>
                      <a:r>
                        <a:rPr lang="en-US" sz="1200" b="1" dirty="0" smtClean="0"/>
                        <a:t>Total</a:t>
                      </a:r>
                      <a:r>
                        <a:rPr lang="en-US" sz="1200" b="1" baseline="0" dirty="0" smtClean="0"/>
                        <a:t> Carbohydrate</a:t>
                      </a:r>
                      <a:r>
                        <a:rPr lang="en-US" sz="1200" baseline="0" dirty="0" smtClean="0"/>
                        <a:t>: 2.2 g </a:t>
                      </a:r>
                      <a:endParaRPr lang="en-US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56540">
                <a:tc>
                  <a:txBody>
                    <a:bodyPr/>
                    <a:lstStyle/>
                    <a:p>
                      <a:r>
                        <a:rPr lang="en-US" sz="1200" b="1" dirty="0" smtClean="0"/>
                        <a:t>Total Protein</a:t>
                      </a:r>
                      <a:r>
                        <a:rPr lang="en-US" sz="1200" dirty="0" smtClean="0"/>
                        <a:t>:</a:t>
                      </a:r>
                      <a:r>
                        <a:rPr lang="en-US" sz="1200" baseline="0" dirty="0" smtClean="0"/>
                        <a:t> 1.5 g </a:t>
                      </a:r>
                      <a:endParaRPr lang="en-US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pull dir="l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 cstate="print"/>
          <a:srcRect l="5128" r="5128"/>
          <a:stretch>
            <a:fillRect/>
          </a:stretch>
        </p:blipFill>
        <p:spPr bwMode="auto">
          <a:xfrm>
            <a:off x="685800" y="1219200"/>
            <a:ext cx="3294895" cy="4038600"/>
          </a:xfrm>
          <a:prstGeom prst="roundRect">
            <a:avLst>
              <a:gd name="adj" fmla="val 1923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27" name="Picture 3" descr="C:\Users\TLin\Desktop\Ripley's\IMG_6932.JPG"/>
          <p:cNvPicPr>
            <a:picLocks noChangeAspect="1" noChangeArrowheads="1"/>
          </p:cNvPicPr>
          <p:nvPr/>
        </p:nvPicPr>
        <p:blipFill>
          <a:blip r:embed="rId4" cstate="print"/>
          <a:srcRect t="6667" b="15000"/>
          <a:stretch>
            <a:fillRect/>
          </a:stretch>
        </p:blipFill>
        <p:spPr bwMode="auto">
          <a:xfrm>
            <a:off x="7772400" y="4648200"/>
            <a:ext cx="1066800" cy="1485617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1028" name="Picture 4" descr="C:\Users\TLin\Desktop\Ripley's\IMG_0266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419600" y="4191000"/>
            <a:ext cx="3140270" cy="2355068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8" name="MVI_0259.MOV">
            <a:hlinkClick r:id="" action="ppaction://media"/>
          </p:cNvPr>
          <p:cNvPicPr>
            <a:picLocks noGrp="1" noRot="1" noChangeAspect="1"/>
          </p:cNvPicPr>
          <p:nvPr>
            <p:ph sz="half" idx="1"/>
            <a:videoFile r:link="rId1"/>
          </p:nvPr>
        </p:nvPicPr>
        <p:blipFill>
          <a:blip r:embed="rId6" cstate="print"/>
          <a:stretch>
            <a:fillRect/>
          </a:stretch>
        </p:blipFill>
        <p:spPr>
          <a:xfrm>
            <a:off x="4572000" y="1143000"/>
            <a:ext cx="4114800" cy="25717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mute="1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 descr="C:\Users\TLin\Desktop\Ripley's\IMG_697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6607211">
            <a:off x="5103568" y="2670545"/>
            <a:ext cx="3084555" cy="2313416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5" name="Content Placeholder 4" descr="IMG_0224.JPG"/>
          <p:cNvPicPr>
            <a:picLocks noGrp="1" noChangeAspect="1"/>
          </p:cNvPicPr>
          <p:nvPr>
            <p:ph sz="half" idx="1"/>
          </p:nvPr>
        </p:nvPicPr>
        <p:blipFill>
          <a:blip r:embed="rId3" cstate="print"/>
          <a:stretch>
            <a:fillRect/>
          </a:stretch>
        </p:blipFill>
        <p:spPr>
          <a:xfrm>
            <a:off x="1066800" y="1676400"/>
            <a:ext cx="4419600" cy="331470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14400" y="5486400"/>
            <a:ext cx="3048000" cy="3048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1350" dirty="0" smtClean="0"/>
              <a:t>	Sand Sharks and their offspring </a:t>
            </a:r>
            <a:endParaRPr lang="en-US" sz="1350" dirty="0"/>
          </a:p>
        </p:txBody>
      </p:sp>
      <p:pic>
        <p:nvPicPr>
          <p:cNvPr id="3074" name="Picture 2" descr="C:\Users\TLin\Desktop\Ripley's\IMG_0225.JPG"/>
          <p:cNvPicPr>
            <a:picLocks noChangeAspect="1" noChangeArrowheads="1"/>
          </p:cNvPicPr>
          <p:nvPr/>
        </p:nvPicPr>
        <p:blipFill>
          <a:blip r:embed="rId4" cstate="print"/>
          <a:srcRect l="36243" t="20283" r="13754" b="43606"/>
          <a:stretch>
            <a:fillRect/>
          </a:stretch>
        </p:blipFill>
        <p:spPr bwMode="auto">
          <a:xfrm>
            <a:off x="4038600" y="4267200"/>
            <a:ext cx="3657600" cy="198120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ransition>
    <p:pull dir="r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TLin\Desktop\Ripley's\IMG_0242.JPG"/>
          <p:cNvPicPr>
            <a:picLocks noChangeAspect="1" noChangeArrowheads="1"/>
          </p:cNvPicPr>
          <p:nvPr/>
        </p:nvPicPr>
        <p:blipFill>
          <a:blip r:embed="rId2" cstate="print"/>
          <a:srcRect t="13379"/>
          <a:stretch>
            <a:fillRect/>
          </a:stretch>
        </p:blipFill>
        <p:spPr bwMode="auto">
          <a:xfrm rot="5400000">
            <a:off x="-335360" y="2011759"/>
            <a:ext cx="5395119" cy="350520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6147" name="Picture 3" descr="C:\Users\TLin\Desktop\Ripley's\IMG_0241.JPG"/>
          <p:cNvPicPr>
            <a:picLocks noChangeAspect="1" noChangeArrowheads="1"/>
          </p:cNvPicPr>
          <p:nvPr/>
        </p:nvPicPr>
        <p:blipFill>
          <a:blip r:embed="rId3" cstate="print"/>
          <a:srcRect l="35185" t="34444" r="29259" b="35556"/>
          <a:stretch>
            <a:fillRect/>
          </a:stretch>
        </p:blipFill>
        <p:spPr bwMode="auto">
          <a:xfrm>
            <a:off x="4495800" y="1371600"/>
            <a:ext cx="4191000" cy="471487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Ripley’s Life Support Systems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>
          <a:xfrm>
            <a:off x="4953000" y="2667000"/>
            <a:ext cx="4038600" cy="1661315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en-US" dirty="0" smtClean="0"/>
              <a:t>	Life support and filtration equipment Ripley uses to keep their fishys alive!</a:t>
            </a:r>
            <a:endParaRPr lang="en-US" dirty="0"/>
          </a:p>
        </p:txBody>
      </p:sp>
      <p:pic>
        <p:nvPicPr>
          <p:cNvPr id="4098" name="Picture 2" descr="C:\Users\TLin\Desktop\Ripley's\IMG_0369.JPG"/>
          <p:cNvPicPr>
            <a:picLocks noChangeAspect="1" noChangeArrowheads="1"/>
          </p:cNvPicPr>
          <p:nvPr/>
        </p:nvPicPr>
        <p:blipFill>
          <a:blip r:embed="rId3" cstate="print"/>
          <a:srcRect l="14425" t="11524"/>
          <a:stretch>
            <a:fillRect/>
          </a:stretch>
        </p:blipFill>
        <p:spPr bwMode="auto">
          <a:xfrm rot="5981142">
            <a:off x="7022367" y="4744235"/>
            <a:ext cx="1904999" cy="1477084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4099" name="Picture 3" descr="C:\Users\TLin\Desktop\Ripley's\IMG_0377.JPG"/>
          <p:cNvPicPr>
            <a:picLocks noChangeAspect="1" noChangeArrowheads="1"/>
          </p:cNvPicPr>
          <p:nvPr/>
        </p:nvPicPr>
        <p:blipFill>
          <a:blip r:embed="rId4" cstate="print"/>
          <a:srcRect l="15959" r="10627"/>
          <a:stretch>
            <a:fillRect/>
          </a:stretch>
        </p:blipFill>
        <p:spPr bwMode="auto">
          <a:xfrm rot="21243709">
            <a:off x="5427823" y="4505148"/>
            <a:ext cx="1752600" cy="1904687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8" name="MVI_0371.MOV">
            <a:hlinkClick r:id="" action="ppaction://media"/>
          </p:cNvPr>
          <p:cNvPicPr>
            <a:picLocks noGrp="1" noRot="1" noChangeAspect="1"/>
          </p:cNvPicPr>
          <p:nvPr>
            <p:ph sz="half" idx="1"/>
            <a:vide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457200" y="2590800"/>
            <a:ext cx="4114800" cy="30861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mute="1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/>
          <p:cNvGrpSpPr/>
          <p:nvPr/>
        </p:nvGrpSpPr>
        <p:grpSpPr>
          <a:xfrm>
            <a:off x="1295400" y="1066800"/>
            <a:ext cx="6629400" cy="5410200"/>
            <a:chOff x="914400" y="990600"/>
            <a:chExt cx="6705600" cy="5486400"/>
          </a:xfrm>
        </p:grpSpPr>
        <p:pic>
          <p:nvPicPr>
            <p:cNvPr id="5122" name="Picture 2" descr="C:\Users\TLin\Desktop\Ripley's\IMG_0372.JPG"/>
            <p:cNvPicPr>
              <a:picLocks noChangeAspect="1" noChangeArrowheads="1"/>
            </p:cNvPicPr>
            <p:nvPr/>
          </p:nvPicPr>
          <p:blipFill>
            <a:blip r:embed="rId2" cstate="print"/>
            <a:srcRect r="10772"/>
            <a:stretch>
              <a:fillRect/>
            </a:stretch>
          </p:blipFill>
          <p:spPr bwMode="auto">
            <a:xfrm>
              <a:off x="914400" y="990600"/>
              <a:ext cx="3276600" cy="2753958"/>
            </a:xfrm>
            <a:prstGeom prst="rect">
              <a:avLst/>
            </a:prstGeom>
            <a:ln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</p:pic>
        <p:pic>
          <p:nvPicPr>
            <p:cNvPr id="5123" name="Picture 3" descr="C:\Users\TLin\Desktop\Ripley's\IMG_0373.JPG"/>
            <p:cNvPicPr>
              <a:picLocks noChangeAspect="1" noChangeArrowheads="1"/>
            </p:cNvPicPr>
            <p:nvPr/>
          </p:nvPicPr>
          <p:blipFill>
            <a:blip r:embed="rId3" cstate="print"/>
            <a:srcRect l="12287"/>
            <a:stretch>
              <a:fillRect/>
            </a:stretch>
          </p:blipFill>
          <p:spPr bwMode="auto">
            <a:xfrm>
              <a:off x="4343400" y="990601"/>
              <a:ext cx="3263784" cy="2743200"/>
            </a:xfrm>
            <a:prstGeom prst="rect">
              <a:avLst/>
            </a:prstGeom>
            <a:ln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</p:pic>
        <p:pic>
          <p:nvPicPr>
            <p:cNvPr id="5124" name="Picture 4" descr="C:\Users\TLin\Desktop\Ripley's\IMG_0374.JPG"/>
            <p:cNvPicPr>
              <a:picLocks noChangeAspect="1" noChangeArrowheads="1"/>
            </p:cNvPicPr>
            <p:nvPr/>
          </p:nvPicPr>
          <p:blipFill>
            <a:blip r:embed="rId4" cstate="print"/>
            <a:srcRect l="12162" b="8103"/>
            <a:stretch>
              <a:fillRect/>
            </a:stretch>
          </p:blipFill>
          <p:spPr bwMode="auto">
            <a:xfrm>
              <a:off x="914400" y="3886200"/>
              <a:ext cx="3276600" cy="2590800"/>
            </a:xfrm>
            <a:prstGeom prst="rect">
              <a:avLst/>
            </a:prstGeom>
            <a:ln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</p:pic>
        <p:pic>
          <p:nvPicPr>
            <p:cNvPr id="5127" name="Picture 7" descr="C:\Users\TLin\Desktop\Ripley's\IMG_0367.JPG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4343400" y="3886200"/>
              <a:ext cx="3276600" cy="2590487"/>
            </a:xfrm>
            <a:prstGeom prst="rect">
              <a:avLst/>
            </a:prstGeom>
            <a:ln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</p:pic>
      </p:grpSp>
    </p:spTree>
  </p:cSld>
  <p:clrMapOvr>
    <a:masterClrMapping/>
  </p:clrMapOvr>
  <p:transition>
    <p:pull dir="l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1066800" y="1066800"/>
            <a:ext cx="7010400" cy="5181601"/>
            <a:chOff x="381000" y="1295400"/>
            <a:chExt cx="7010400" cy="5181601"/>
          </a:xfrm>
        </p:grpSpPr>
        <p:pic>
          <p:nvPicPr>
            <p:cNvPr id="4098" name="Picture 2" descr="C:\Users\TLin\Desktop\Ripley's\IMG_0269.JP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381000" y="1295400"/>
              <a:ext cx="2082667" cy="1676400"/>
            </a:xfrm>
            <a:prstGeom prst="rect">
              <a:avLst/>
            </a:prstGeom>
            <a:ln w="88900" cap="sq" cmpd="thickThin">
              <a:solidFill>
                <a:srgbClr val="000000"/>
              </a:solidFill>
              <a:prstDash val="solid"/>
              <a:miter lim="800000"/>
            </a:ln>
            <a:effectLst>
              <a:innerShdw blurRad="76200">
                <a:srgbClr val="000000"/>
              </a:innerShdw>
            </a:effectLst>
          </p:spPr>
        </p:pic>
        <p:pic>
          <p:nvPicPr>
            <p:cNvPr id="4099" name="Picture 3" descr="C:\Users\TLin\Desktop\Ripley's\IMG_0306.JPG"/>
            <p:cNvPicPr>
              <a:picLocks noChangeAspect="1" noChangeArrowheads="1"/>
            </p:cNvPicPr>
            <p:nvPr/>
          </p:nvPicPr>
          <p:blipFill>
            <a:blip r:embed="rId3" cstate="print"/>
            <a:srcRect b="25000"/>
            <a:stretch>
              <a:fillRect/>
            </a:stretch>
          </p:blipFill>
          <p:spPr bwMode="auto">
            <a:xfrm>
              <a:off x="2590801" y="1295400"/>
              <a:ext cx="2590800" cy="1676400"/>
            </a:xfrm>
            <a:prstGeom prst="rect">
              <a:avLst/>
            </a:prstGeom>
            <a:ln w="88900" cap="sq" cmpd="thickThin">
              <a:solidFill>
                <a:srgbClr val="000000"/>
              </a:solidFill>
              <a:prstDash val="solid"/>
              <a:miter lim="800000"/>
            </a:ln>
            <a:effectLst>
              <a:innerShdw blurRad="76200">
                <a:srgbClr val="000000"/>
              </a:innerShdw>
            </a:effectLst>
          </p:spPr>
        </p:pic>
        <p:pic>
          <p:nvPicPr>
            <p:cNvPr id="4100" name="Picture 4" descr="C:\Users\TLin\Desktop\Ripley's\IMG_0330.JPG"/>
            <p:cNvPicPr>
              <a:picLocks noChangeAspect="1" noChangeArrowheads="1"/>
            </p:cNvPicPr>
            <p:nvPr/>
          </p:nvPicPr>
          <p:blipFill>
            <a:blip r:embed="rId4" cstate="print"/>
            <a:srcRect r="13894" b="3704"/>
            <a:stretch>
              <a:fillRect/>
            </a:stretch>
          </p:blipFill>
          <p:spPr bwMode="auto">
            <a:xfrm>
              <a:off x="5334000" y="1295400"/>
              <a:ext cx="2057400" cy="1676400"/>
            </a:xfrm>
            <a:prstGeom prst="rect">
              <a:avLst/>
            </a:prstGeom>
            <a:ln w="88900" cap="sq" cmpd="thickThin">
              <a:solidFill>
                <a:srgbClr val="000000"/>
              </a:solidFill>
              <a:prstDash val="solid"/>
              <a:miter lim="800000"/>
            </a:ln>
            <a:effectLst>
              <a:innerShdw blurRad="76200">
                <a:srgbClr val="000000"/>
              </a:innerShdw>
            </a:effectLst>
          </p:spPr>
        </p:pic>
        <p:pic>
          <p:nvPicPr>
            <p:cNvPr id="4101" name="Picture 5" descr="C:\Users\TLin\Desktop\Ripley's\IMG_0352.JPG"/>
            <p:cNvPicPr>
              <a:picLocks noChangeAspect="1" noChangeArrowheads="1"/>
            </p:cNvPicPr>
            <p:nvPr/>
          </p:nvPicPr>
          <p:blipFill>
            <a:blip r:embed="rId5" cstate="print"/>
            <a:srcRect r="25639" b="21361"/>
            <a:stretch>
              <a:fillRect/>
            </a:stretch>
          </p:blipFill>
          <p:spPr bwMode="auto">
            <a:xfrm>
              <a:off x="381000" y="4876800"/>
              <a:ext cx="2057400" cy="1600201"/>
            </a:xfrm>
            <a:prstGeom prst="rect">
              <a:avLst/>
            </a:prstGeom>
            <a:ln w="88900" cap="sq" cmpd="thickThin">
              <a:solidFill>
                <a:srgbClr val="000000"/>
              </a:solidFill>
              <a:prstDash val="solid"/>
              <a:miter lim="800000"/>
            </a:ln>
            <a:effectLst>
              <a:innerShdw blurRad="76200">
                <a:srgbClr val="000000"/>
              </a:innerShdw>
            </a:effectLst>
          </p:spPr>
        </p:pic>
        <p:pic>
          <p:nvPicPr>
            <p:cNvPr id="4102" name="Picture 6" descr="C:\Users\TLin\Desktop\Ripley's\IMG_0262.JPG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5334001" y="3124200"/>
              <a:ext cx="2057399" cy="1600200"/>
            </a:xfrm>
            <a:prstGeom prst="rect">
              <a:avLst/>
            </a:prstGeom>
            <a:ln w="88900" cap="sq" cmpd="thickThin">
              <a:solidFill>
                <a:srgbClr val="000000"/>
              </a:solidFill>
              <a:prstDash val="solid"/>
              <a:miter lim="800000"/>
            </a:ln>
            <a:effectLst>
              <a:innerShdw blurRad="76200">
                <a:srgbClr val="000000"/>
              </a:innerShdw>
            </a:effectLst>
          </p:spPr>
        </p:pic>
        <p:pic>
          <p:nvPicPr>
            <p:cNvPr id="4103" name="Picture 7" descr="C:\Users\TLin\Desktop\Ripley's\IMG_0378.JPG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381000" y="3124201"/>
              <a:ext cx="2077875" cy="1600199"/>
            </a:xfrm>
            <a:prstGeom prst="rect">
              <a:avLst/>
            </a:prstGeom>
            <a:ln w="88900" cap="sq" cmpd="thickThin">
              <a:solidFill>
                <a:srgbClr val="000000"/>
              </a:solidFill>
              <a:prstDash val="solid"/>
              <a:miter lim="800000"/>
            </a:ln>
            <a:effectLst>
              <a:innerShdw blurRad="76200">
                <a:srgbClr val="000000"/>
              </a:innerShdw>
            </a:effectLst>
          </p:spPr>
        </p:pic>
        <p:pic>
          <p:nvPicPr>
            <p:cNvPr id="11" name="Picture 2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2590801" y="3124200"/>
              <a:ext cx="2590800" cy="1600200"/>
            </a:xfrm>
            <a:prstGeom prst="rect">
              <a:avLst/>
            </a:prstGeom>
            <a:ln w="88900" cap="sq" cmpd="thickThin">
              <a:solidFill>
                <a:srgbClr val="000000"/>
              </a:solidFill>
              <a:prstDash val="solid"/>
              <a:miter lim="800000"/>
            </a:ln>
            <a:effectLst>
              <a:innerShdw blurRad="76200">
                <a:srgbClr val="000000"/>
              </a:innerShdw>
            </a:effectLst>
          </p:spPr>
        </p:pic>
        <p:pic>
          <p:nvPicPr>
            <p:cNvPr id="4106" name="Picture 10" descr="C:\Users\TLin\Desktop\Ripley's\IMG_6959.JPG"/>
            <p:cNvPicPr>
              <a:picLocks noChangeAspect="1" noChangeArrowheads="1"/>
            </p:cNvPicPr>
            <p:nvPr/>
          </p:nvPicPr>
          <p:blipFill>
            <a:blip r:embed="rId9" cstate="print"/>
            <a:srcRect r="17021" b="27660"/>
            <a:stretch>
              <a:fillRect/>
            </a:stretch>
          </p:blipFill>
          <p:spPr bwMode="auto">
            <a:xfrm rot="10800000">
              <a:off x="2590800" y="4876800"/>
              <a:ext cx="2590800" cy="1600200"/>
            </a:xfrm>
            <a:prstGeom prst="rect">
              <a:avLst/>
            </a:prstGeom>
            <a:ln w="88900" cap="sq" cmpd="thickThin">
              <a:solidFill>
                <a:srgbClr val="000000"/>
              </a:solidFill>
              <a:prstDash val="solid"/>
              <a:miter lim="800000"/>
            </a:ln>
            <a:effectLst>
              <a:innerShdw blurRad="76200">
                <a:srgbClr val="000000"/>
              </a:innerShdw>
            </a:effectLst>
          </p:spPr>
        </p:pic>
        <p:pic>
          <p:nvPicPr>
            <p:cNvPr id="4107" name="Picture 11" descr="C:\Users\TLin\Desktop\Ripley's\IMG_6980.JPG"/>
            <p:cNvPicPr>
              <a:picLocks noChangeAspect="1" noChangeArrowheads="1"/>
            </p:cNvPicPr>
            <p:nvPr/>
          </p:nvPicPr>
          <p:blipFill>
            <a:blip r:embed="rId10" cstate="print"/>
            <a:srcRect l="18966" t="20690" b="8046"/>
            <a:stretch>
              <a:fillRect/>
            </a:stretch>
          </p:blipFill>
          <p:spPr bwMode="auto">
            <a:xfrm>
              <a:off x="5334000" y="4876800"/>
              <a:ext cx="2057400" cy="1600200"/>
            </a:xfrm>
            <a:prstGeom prst="rect">
              <a:avLst/>
            </a:prstGeom>
            <a:ln w="88900" cap="sq" cmpd="thickThin">
              <a:solidFill>
                <a:srgbClr val="000000"/>
              </a:solidFill>
              <a:prstDash val="solid"/>
              <a:miter lim="800000"/>
            </a:ln>
            <a:effectLst>
              <a:innerShdw blurRad="76200">
                <a:srgbClr val="000000"/>
              </a:innerShdw>
            </a:effectLst>
          </p:spPr>
        </p:pic>
      </p:grpSp>
    </p:spTree>
  </p:cSld>
  <p:clrMapOvr>
    <a:masterClrMapping/>
  </p:clrMapOvr>
  <p:transition>
    <p:push dir="d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182</TotalTime>
  <Words>36</Words>
  <Application>Microsoft Office PowerPoint</Application>
  <PresentationFormat>On-screen Show (4:3)</PresentationFormat>
  <Paragraphs>11</Paragraphs>
  <Slides>9</Slides>
  <Notes>0</Notes>
  <HiddenSlides>0</HiddenSlides>
  <MMClips>2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9</vt:i4>
      </vt:variant>
    </vt:vector>
  </HeadingPairs>
  <TitlesOfParts>
    <vt:vector size="11" baseType="lpstr">
      <vt:lpstr>Flow</vt:lpstr>
      <vt:lpstr>Office Theme</vt:lpstr>
      <vt:lpstr>Slide 1</vt:lpstr>
      <vt:lpstr>Slide 2</vt:lpstr>
      <vt:lpstr>Slide 3</vt:lpstr>
      <vt:lpstr>Slide 4</vt:lpstr>
      <vt:lpstr>Slide 5</vt:lpstr>
      <vt:lpstr>Slide 6</vt:lpstr>
      <vt:lpstr>Ripley’s Life Support Systems</vt:lpstr>
      <vt:lpstr>Slide 8</vt:lpstr>
      <vt:lpstr>Slide 9</vt:lpstr>
    </vt:vector>
  </TitlesOfParts>
  <Company>Gateway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TLin</dc:creator>
  <cp:lastModifiedBy>TLin</cp:lastModifiedBy>
  <cp:revision>50</cp:revision>
  <dcterms:created xsi:type="dcterms:W3CDTF">2014-01-04T05:18:52Z</dcterms:created>
  <dcterms:modified xsi:type="dcterms:W3CDTF">2014-01-07T04:59:23Z</dcterms:modified>
</cp:coreProperties>
</file>